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7" r:id="rId4"/>
    <p:sldId id="258" r:id="rId5"/>
    <p:sldId id="260" r:id="rId6"/>
    <p:sldId id="259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wmf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A9EE-B1EA-4FAE-A6B5-FE147CE5D52B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45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459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A9EE-B1EA-4FAE-A6B5-FE147CE5D52B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072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A9EE-B1EA-4FAE-A6B5-FE147CE5D52B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3066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763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1378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3070-873F-4516-A62E-422FE4269DE8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9CD66-B6B2-4585-B495-A08AE720F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567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3070-873F-4516-A62E-422FE4269DE8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9CD66-B6B2-4585-B495-A08AE720F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3000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3070-873F-4516-A62E-422FE4269DE8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9CD66-B6B2-4585-B495-A08AE720F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2328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3070-873F-4516-A62E-422FE4269DE8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9CD66-B6B2-4585-B495-A08AE720F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6412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3070-873F-4516-A62E-422FE4269DE8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9CD66-B6B2-4585-B495-A08AE720F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006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3070-873F-4516-A62E-422FE4269DE8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9CD66-B6B2-4585-B495-A08AE720F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9710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3070-873F-4516-A62E-422FE4269DE8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9CD66-B6B2-4585-B495-A08AE720F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353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A9EE-B1EA-4FAE-A6B5-FE147CE5D52B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5610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3070-873F-4516-A62E-422FE4269DE8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9CD66-B6B2-4585-B495-A08AE720F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1023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3070-873F-4516-A62E-422FE4269DE8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9CD66-B6B2-4585-B495-A08AE720F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5605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3070-873F-4516-A62E-422FE4269DE8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9CD66-B6B2-4585-B495-A08AE720F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575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A9EE-B1EA-4FAE-A6B5-FE147CE5D52B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322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A9EE-B1EA-4FAE-A6B5-FE147CE5D52B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766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A9EE-B1EA-4FAE-A6B5-FE147CE5D52B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285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A9EE-B1EA-4FAE-A6B5-FE147CE5D52B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8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A9EE-B1EA-4FAE-A6B5-FE147CE5D52B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307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A9EE-B1EA-4FAE-A6B5-FE147CE5D52B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029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A9EE-B1EA-4FAE-A6B5-FE147CE5D52B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882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5000" y="274638"/>
            <a:ext cx="6781800" cy="7159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E0A9EE-B1EA-4FAE-A6B5-FE147CE5D52B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76200"/>
            <a:ext cx="12192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244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EF3070-873F-4516-A62E-422FE4269DE8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19CD66-B6B2-4585-B495-A08AE720F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583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8.wmf"/><Relationship Id="rId4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6553201"/>
          </a:xfrm>
        </p:spPr>
        <p:txBody>
          <a:bodyPr>
            <a:normAutofit/>
          </a:bodyPr>
          <a:lstStyle/>
          <a:p>
            <a:r>
              <a:rPr lang="en-US" sz="8000" dirty="0" smtClean="0"/>
              <a:t>Earthquakes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Presented By:</a:t>
            </a:r>
            <a:br>
              <a:rPr lang="en-US" dirty="0" smtClean="0"/>
            </a:br>
            <a:r>
              <a:rPr lang="en-US" dirty="0" smtClean="0"/>
              <a:t>Thanh Le</a:t>
            </a:r>
            <a:br>
              <a:rPr lang="en-US" dirty="0" smtClean="0"/>
            </a:br>
            <a:r>
              <a:rPr lang="en-US" sz="2800" dirty="0" smtClean="0"/>
              <a:t>December 2017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96846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Earth Tectonic Plates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82" y="1295400"/>
            <a:ext cx="8152818" cy="5562600"/>
          </a:xfrm>
        </p:spPr>
      </p:pic>
    </p:spTree>
    <p:extLst>
      <p:ext uri="{BB962C8B-B14F-4D97-AF65-F5344CB8AC3E}">
        <p14:creationId xmlns:p14="http://schemas.microsoft.com/office/powerpoint/2010/main" val="3767784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Earth Tectonic Plates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925" y="1284288"/>
            <a:ext cx="8493275" cy="5573712"/>
          </a:xfrm>
        </p:spPr>
      </p:pic>
    </p:spTree>
    <p:extLst>
      <p:ext uri="{BB962C8B-B14F-4D97-AF65-F5344CB8AC3E}">
        <p14:creationId xmlns:p14="http://schemas.microsoft.com/office/powerpoint/2010/main" val="1744431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74638"/>
            <a:ext cx="7467600" cy="7159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North-American meets Eurasian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3619240"/>
            <a:ext cx="4882551" cy="3238759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371600"/>
            <a:ext cx="4499535" cy="2895600"/>
          </a:xfrm>
        </p:spPr>
      </p:pic>
    </p:spTree>
    <p:extLst>
      <p:ext uri="{BB962C8B-B14F-4D97-AF65-F5344CB8AC3E}">
        <p14:creationId xmlns:p14="http://schemas.microsoft.com/office/powerpoint/2010/main" val="2607551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74638"/>
            <a:ext cx="7467600" cy="7159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How do we measure earthquakes?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2514600"/>
          </a:xfrm>
        </p:spPr>
        <p:txBody>
          <a:bodyPr/>
          <a:lstStyle/>
          <a:p>
            <a:r>
              <a:rPr lang="en-US" sz="2800" dirty="0" smtClean="0"/>
              <a:t>Richter Scale (1934) </a:t>
            </a:r>
          </a:p>
          <a:p>
            <a:pPr lvl="1"/>
            <a:r>
              <a:rPr lang="en-US" sz="2000" dirty="0" smtClean="0"/>
              <a:t>measures Magnitude of an earthquake (from 0 to 10)</a:t>
            </a:r>
          </a:p>
          <a:p>
            <a:pPr lvl="2"/>
            <a:r>
              <a:rPr lang="en-US" sz="1800" dirty="0" smtClean="0"/>
              <a:t>each measure is 10 times as powerful as the previous measure, and 32 times more energy released</a:t>
            </a:r>
          </a:p>
          <a:p>
            <a:pPr lvl="2"/>
            <a:r>
              <a:rPr lang="en-US" sz="1800" dirty="0" smtClean="0"/>
              <a:t>Ex. Magnitude 1 releases the energy similar to the explosion from 6 ounces of TNT, Magnitude of 8 is as much energy as detonating </a:t>
            </a:r>
            <a:r>
              <a:rPr lang="en-US" sz="1800" b="1" dirty="0" smtClean="0"/>
              <a:t>6</a:t>
            </a:r>
            <a:r>
              <a:rPr lang="en-US" sz="1800" b="1" dirty="0"/>
              <a:t> </a:t>
            </a:r>
            <a:r>
              <a:rPr lang="en-US" sz="1800" b="1" dirty="0" smtClean="0"/>
              <a:t>millions tons</a:t>
            </a:r>
            <a:r>
              <a:rPr lang="en-US" sz="1800" dirty="0" smtClean="0"/>
              <a:t> of TNT</a:t>
            </a:r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05200"/>
            <a:ext cx="91440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0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0"/>
            <a:ext cx="9296400" cy="69342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2098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dirty="0" smtClean="0">
                <a:solidFill>
                  <a:schemeClr val="bg1"/>
                </a:solidFill>
              </a:rPr>
              <a:t>Now let’s take a look at </a:t>
            </a:r>
          </a:p>
          <a:p>
            <a:pPr marL="0" indent="0" algn="ctr">
              <a:buNone/>
            </a:pPr>
            <a:r>
              <a:rPr lang="en-US" sz="6000" dirty="0" smtClean="0">
                <a:solidFill>
                  <a:schemeClr val="bg1"/>
                </a:solidFill>
              </a:rPr>
              <a:t>some fascinating data …</a:t>
            </a:r>
            <a:endParaRPr lang="en-US" sz="6000" dirty="0">
              <a:solidFill>
                <a:schemeClr val="bg1"/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564288"/>
              </p:ext>
            </p:extLst>
          </p:nvPr>
        </p:nvGraphicFramePr>
        <p:xfrm>
          <a:off x="2743200" y="4343400"/>
          <a:ext cx="3345873" cy="175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Packager Shell Object" showAsIcon="1" r:id="rId4" imgW="666360" imgH="349200" progId="Package">
                  <p:embed/>
                </p:oleObj>
              </mc:Choice>
              <mc:Fallback>
                <p:oleObj name="Packager Shell Object" showAsIcon="1" r:id="rId4" imgW="6663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43200" y="4343400"/>
                        <a:ext cx="3345873" cy="1752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1290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Couture">
      <a:dk1>
        <a:sysClr val="windowText" lastClr="000000"/>
      </a:dk1>
      <a:lt1>
        <a:sysClr val="window" lastClr="FFFFFF"/>
      </a:lt1>
      <a:dk2>
        <a:srgbClr val="37302A"/>
      </a:dk2>
      <a:lt2>
        <a:srgbClr val="D0CCB9"/>
      </a:lt2>
      <a:accent1>
        <a:srgbClr val="9E8E5C"/>
      </a:accent1>
      <a:accent2>
        <a:srgbClr val="A09781"/>
      </a:accent2>
      <a:accent3>
        <a:srgbClr val="85776D"/>
      </a:accent3>
      <a:accent4>
        <a:srgbClr val="AEAFA9"/>
      </a:accent4>
      <a:accent5>
        <a:srgbClr val="8D878B"/>
      </a:accent5>
      <a:accent6>
        <a:srgbClr val="6B6149"/>
      </a:accent6>
      <a:hlink>
        <a:srgbClr val="B6A272"/>
      </a:hlink>
      <a:folHlink>
        <a:srgbClr val="8A784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91</Words>
  <Application>Microsoft Office PowerPoint</Application>
  <PresentationFormat>On-screen Show (4:3)</PresentationFormat>
  <Paragraphs>11</Paragraphs>
  <Slides>6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Office Theme</vt:lpstr>
      <vt:lpstr>Custom Design</vt:lpstr>
      <vt:lpstr>Package</vt:lpstr>
      <vt:lpstr>Earthquakes   Presented By: Thanh Le December 2017</vt:lpstr>
      <vt:lpstr>Earth Tectonic Plates</vt:lpstr>
      <vt:lpstr>Earth Tectonic Plates</vt:lpstr>
      <vt:lpstr>North-American meets Eurasian</vt:lpstr>
      <vt:lpstr>How do we measure earthquakes?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</dc:creator>
  <cp:lastModifiedBy>T</cp:lastModifiedBy>
  <cp:revision>15</cp:revision>
  <dcterms:created xsi:type="dcterms:W3CDTF">2017-12-14T03:47:32Z</dcterms:created>
  <dcterms:modified xsi:type="dcterms:W3CDTF">2017-12-14T06:29:07Z</dcterms:modified>
</cp:coreProperties>
</file>

<file path=docProps/thumbnail.jpeg>
</file>